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C312-8F56-4BE4-B437-2378AB894D55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CCEF6-B357-4DF3-A614-3C5CF5481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672414" cy="2100276"/>
          </a:xfrm>
        </p:spPr>
        <p:txBody>
          <a:bodyPr/>
          <a:lstStyle/>
          <a:p>
            <a:r>
              <a:rPr lang="sr-Cyrl-RS" dirty="0" smtClean="0"/>
              <a:t>Добро дошли </a:t>
            </a:r>
            <a:r>
              <a:rPr lang="sr-Cyrl-RS" smtClean="0"/>
              <a:t>на </a:t>
            </a:r>
            <a:r>
              <a:rPr lang="sr-Cyrl-RS" smtClean="0"/>
              <a:t>час </a:t>
            </a:r>
            <a:r>
              <a:rPr lang="sr-Cyrl-RS" dirty="0" smtClean="0"/>
              <a:t>српског језика.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User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668252"/>
            <a:ext cx="3548069" cy="23610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Ваш задатак је да примените све што смо учили и употребите машту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r-Cyrl-RS" sz="6600" dirty="0" smtClean="0"/>
          </a:p>
          <a:p>
            <a:pPr algn="ctr">
              <a:buNone/>
            </a:pPr>
            <a:r>
              <a:rPr lang="sr-Cyrl-RS" sz="6600" dirty="0" smtClean="0"/>
              <a:t>Писаћете песму или састав, избор је ваш!</a:t>
            </a:r>
          </a:p>
          <a:p>
            <a:pPr algn="ctr">
              <a:buNone/>
            </a:pPr>
            <a:endParaRPr lang="sr-Cyrl-RS" sz="6600" dirty="0"/>
          </a:p>
          <a:p>
            <a:pPr algn="ctr">
              <a:buNone/>
            </a:pPr>
            <a:endParaRPr 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Изаберите тему: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400" dirty="0" smtClean="0"/>
              <a:t>Мој  друг мој ослонац</a:t>
            </a:r>
          </a:p>
          <a:p>
            <a:pPr>
              <a:buNone/>
            </a:pPr>
            <a:endParaRPr lang="sr-Cyrl-RS" sz="4400" dirty="0"/>
          </a:p>
          <a:p>
            <a:pPr>
              <a:buNone/>
            </a:pPr>
            <a:r>
              <a:rPr lang="sr-Cyrl-RS" sz="4400" dirty="0" smtClean="0"/>
              <a:t>Школа је недостајала</a:t>
            </a:r>
          </a:p>
          <a:p>
            <a:pPr>
              <a:buNone/>
            </a:pPr>
            <a:endParaRPr lang="sr-Cyrl-RS" sz="4400" dirty="0"/>
          </a:p>
          <a:p>
            <a:pPr>
              <a:buNone/>
            </a:pPr>
            <a:r>
              <a:rPr lang="sr-Cyrl-RS" sz="4400" dirty="0" smtClean="0"/>
              <a:t>Ближи се лето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Ако пишете песму она треба да има: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/>
          </a:p>
        </p:txBody>
      </p:sp>
      <p:sp>
        <p:nvSpPr>
          <p:cNvPr id="4" name="Explosion 2 3"/>
          <p:cNvSpPr/>
          <p:nvPr/>
        </p:nvSpPr>
        <p:spPr>
          <a:xfrm>
            <a:off x="3929058" y="2428868"/>
            <a:ext cx="5000660" cy="17859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строфе</a:t>
            </a:r>
          </a:p>
        </p:txBody>
      </p:sp>
      <p:sp>
        <p:nvSpPr>
          <p:cNvPr id="5" name="Explosion 2 4"/>
          <p:cNvSpPr/>
          <p:nvPr/>
        </p:nvSpPr>
        <p:spPr>
          <a:xfrm>
            <a:off x="0" y="1428736"/>
            <a:ext cx="5000660" cy="17859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стихове</a:t>
            </a:r>
          </a:p>
        </p:txBody>
      </p:sp>
      <p:sp>
        <p:nvSpPr>
          <p:cNvPr id="6" name="Explosion 2 5"/>
          <p:cNvSpPr/>
          <p:nvPr/>
        </p:nvSpPr>
        <p:spPr>
          <a:xfrm>
            <a:off x="428596" y="4572008"/>
            <a:ext cx="5000660" cy="17859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риму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Ако пишете састав он треба да има: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</p:txBody>
      </p:sp>
      <p:sp>
        <p:nvSpPr>
          <p:cNvPr id="4" name="Explosion 2 3"/>
          <p:cNvSpPr/>
          <p:nvPr/>
        </p:nvSpPr>
        <p:spPr>
          <a:xfrm>
            <a:off x="1357290" y="1285860"/>
            <a:ext cx="5000660" cy="17859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увод</a:t>
            </a:r>
          </a:p>
        </p:txBody>
      </p:sp>
      <p:sp>
        <p:nvSpPr>
          <p:cNvPr id="5" name="Explosion 2 4"/>
          <p:cNvSpPr/>
          <p:nvPr/>
        </p:nvSpPr>
        <p:spPr>
          <a:xfrm>
            <a:off x="1000100" y="2928934"/>
            <a:ext cx="5000660" cy="17859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разраду</a:t>
            </a:r>
          </a:p>
        </p:txBody>
      </p:sp>
      <p:sp>
        <p:nvSpPr>
          <p:cNvPr id="6" name="Explosion 2 5"/>
          <p:cNvSpPr/>
          <p:nvPr/>
        </p:nvSpPr>
        <p:spPr>
          <a:xfrm>
            <a:off x="714348" y="4714884"/>
            <a:ext cx="5000660" cy="17859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закључак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Ово је ваш последњи рад у овој години, потрудите се да буде и најбољи!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 smtClean="0"/>
              <a:t>Рок је до понедељка како бисте имали времена да се посветите писању.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049733"/>
            <a:ext cx="4538677" cy="2370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93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Добро дошли на час српског језика.</vt:lpstr>
      <vt:lpstr>Ваш задатак је да примените све што смо учили и употребите машту !</vt:lpstr>
      <vt:lpstr>Изаберите тему:</vt:lpstr>
      <vt:lpstr>Ако пишете песму она треба да има:</vt:lpstr>
      <vt:lpstr>Ако пишете састав он треба да има: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последњи час српског језика.</dc:title>
  <dc:creator>User</dc:creator>
  <cp:lastModifiedBy>User</cp:lastModifiedBy>
  <cp:revision>3</cp:revision>
  <dcterms:created xsi:type="dcterms:W3CDTF">2020-05-29T18:11:49Z</dcterms:created>
  <dcterms:modified xsi:type="dcterms:W3CDTF">2020-05-29T18:34:06Z</dcterms:modified>
</cp:coreProperties>
</file>